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659883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бұрқасн, көктайғақ</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соғатын жел солтүстік-батысқа ауысады, күші 7-12, екпіні 15-20 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Жел 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соғады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454231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18606</TotalTime>
  <Words>584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3274</cp:revision>
  <cp:lastPrinted>2021-07-01T03:56:27Z</cp:lastPrinted>
  <dcterms:created xsi:type="dcterms:W3CDTF">2018-03-27T06:03:00Z</dcterms:created>
  <dcterms:modified xsi:type="dcterms:W3CDTF">2025-03-08T08:18:55Z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