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52811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низовая метель. Ветер северо-восточный 9-14 м/с. Температура воздуха 16-18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марта, ночью 11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18134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6273</cp:revision>
  <cp:lastPrinted>2021-07-01T03:56:27Z</cp:lastPrinted>
  <dcterms:created xsi:type="dcterms:W3CDTF">2018-03-27T06:03:00Z</dcterms:created>
  <dcterms:modified xsi:type="dcterms:W3CDTF">2025-03-09T08:13:51Z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