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20108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снег, поземок. На дорогах гололедица. Ветер 7-12 м/с. Температура воздуха ночью 13-15,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6773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22295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2021-07-01T03:56:27Z</cp:lastPrinted>
  <dcterms:created xsi:type="dcterms:W3CDTF">2018-03-27T06:03:00Z</dcterms:created>
  <dcterms:modified xsi:type="dcterms:W3CDTF">2025-03-09T07:50:53Z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