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30608013"/>
              </p:ext>
            </p:extLst>
          </p:nvPr>
        </p:nvGraphicFramePr>
        <p:xfrm>
          <a:off x="354332" y="26267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09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0</a:t>
            </a:r>
            <a:r>
              <a:rPr lang="kk-KZ" dirty="0"/>
              <a:t>9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36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снег, метель, гололед. Ветер юго-западный 9-14, порывы 15-20, временами 23 м/с. Температура воздуха ночью 14-16, днем 3-5 мороза.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снег, низовая метель. Ветер юго-западный с переходом на юго-восточный 9-14, порывы 15-20 м/с. Температура воздуха 5-7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49835" y="2677245"/>
            <a:ext cx="4576758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2080198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8E3CCD1A-8BC9-4B25-9D7D-1E7CAB0CA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654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</cp:revision>
  <dcterms:modified xsi:type="dcterms:W3CDTF">2025-03-09T08:32:39Z</dcterms:modified>
</cp:coreProperties>
</file>