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77566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метель. Ветер северо-западный с переходом на юго-западный 9-14, ночью порывы 15-20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0297" y="221405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179386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22875</TotalTime>
  <Words>692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3541</cp:revision>
  <cp:lastPrinted>2021-10-18T15:52:53Z</cp:lastPrinted>
  <dcterms:created xsi:type="dcterms:W3CDTF">2018-03-27T06:03:00Z</dcterms:created>
  <dcterms:modified xsi:type="dcterms:W3CDTF">2025-03-09T07:29:56Z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