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86" d="100"/>
          <a:sy n="86" d="100"/>
        </p:scale>
        <p:origin x="84" y="28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48138317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68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1765" y="260315"/>
            <a:ext cx="467263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2025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блачность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и утром снег, низовая метель, днем гололед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западный, юго-западный 9-14, ночью порывы 15-20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6-8 мороза, днем 0-2 тепла.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2025 г. </a:t>
            </a:r>
          </a:p>
          <a:p>
            <a:pPr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9-14,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5-7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48257702"/>
              </p:ext>
            </p:extLst>
          </p:nvPr>
        </p:nvGraphicFramePr>
        <p:xfrm>
          <a:off x="5024602" y="4408084"/>
          <a:ext cx="4691064" cy="230976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82111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548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1513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1357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0,271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0,634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0,49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0,263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97016" y="2545824"/>
            <a:ext cx="465838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марта,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2025 года 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Р.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Маркевич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25915</TotalTime>
  <Words>600</Words>
  <Application>Microsoft Office PowerPoint</Application>
  <PresentationFormat>Лист A4 (210x297 мм)</PresentationFormat>
  <Paragraphs>99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4589</cp:revision>
  <cp:lastPrinted>2021-07-01T03:56:27Z</cp:lastPrinted>
  <dcterms:created xsi:type="dcterms:W3CDTF">2018-03-27T06:03:00Z</dcterms:created>
  <dcterms:modified xsi:type="dcterms:W3CDTF">2025-03-09T08:41:44Z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