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351486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Временами туман. Ветер северо-западный с переходом на юго-западный 9-14 м/с. Температура воздуха ночью 16-18,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090999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4080</TotalTime>
  <Words>551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573</cp:revision>
  <cp:lastPrinted>2021-07-01T03:56:27Z</cp:lastPrinted>
  <dcterms:created xsi:type="dcterms:W3CDTF">2024-09-22T07:48:17Z</dcterms:created>
  <dcterms:modified xsi:type="dcterms:W3CDTF">2025-03-09T07:48:46Z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