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76" d="100"/>
          <a:sy n="76" d="100"/>
        </p:scale>
        <p:origin x="62" y="3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723457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09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 до 20 ч. 10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Облачно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днем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снег, метель. Ветер юго-западный 9-14 м/с. Температура воздуха ночью 12-14, днем 5-7 мороза.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снег, метель. Ветер северный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6-8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5209257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марта, ночью 11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Гилей 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41365</TotalTime>
  <Words>662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6323</cp:revision>
  <cp:lastPrinted>2021-11-30T05:55:24Z</cp:lastPrinted>
  <dcterms:created xsi:type="dcterms:W3CDTF">2018-03-27T06:03:00Z</dcterms:created>
  <dcterms:modified xsi:type="dcterms:W3CDTF">2025-03-09T06:15:13Z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