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ночью </a:t>
            </a:r>
            <a:r>
              <a:rPr lang="ru-RU" dirty="0">
                <a:solidFill>
                  <a:schemeClr val="tx1"/>
                </a:solidFill>
              </a:rPr>
              <a:t>осадки (дождь, снег)</a:t>
            </a:r>
            <a:r>
              <a:rPr lang="kk-KZ" dirty="0">
                <a:solidFill>
                  <a:schemeClr val="tx1"/>
                </a:solidFill>
              </a:rPr>
              <a:t>, туман. </a:t>
            </a:r>
            <a:r>
              <a:rPr lang="ru-RU" dirty="0">
                <a:solidFill>
                  <a:schemeClr val="tx1"/>
                </a:solidFill>
              </a:rPr>
              <a:t>Ветер восточный 3-8 м/с. Температура воздуха ночью 0-2 мороза, днем 6-8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04837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23945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5647</cp:revision>
  <cp:lastPrinted>2021-07-01T09:11:30Z</cp:lastPrinted>
  <dcterms:created xsi:type="dcterms:W3CDTF">2018-03-27T06:03:00Z</dcterms:created>
  <dcterms:modified xsi:type="dcterms:W3CDTF">2025-03-09T06:23:51Z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