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7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576646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673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юго-западный 9-14, ночью порывы 18 м/с. Температура воздуха ночью 4-6 мороза, днем 2-4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Ясно,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уман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 с переходом на юго-восточный 5-10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29397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5545</cp:revision>
  <cp:lastPrinted>2021-07-01T03:56:27Z</cp:lastPrinted>
  <dcterms:created xsi:type="dcterms:W3CDTF">2018-03-27T06:03:00Z</dcterms:created>
  <dcterms:modified xsi:type="dcterms:W3CDTF">2025-03-09T07:34:19Z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