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52939122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68</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09</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09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бұрқасын, көктайғақ. Оңтүстік-батыстан жел соғады, </a:t>
            </a:r>
            <a:r>
              <a:rPr lang="kk-KZ" sz="1200" dirty="0">
                <a:latin typeface="Times New Roman" pitchFamily="18" charset="0"/>
                <a:cs typeface="Times New Roman" pitchFamily="18" charset="0"/>
              </a:rPr>
              <a:t>күші 9-14, екпіні 15-20, кей уақыттарда 23 м/с. Ауа температурасы түнде 14-16, күндіз 3-5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11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10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11</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altLang="ru-RU" sz="1200" dirty="0" err="1">
                <a:latin typeface="Times New Roman" panose="02020603050405020304" pitchFamily="18" charset="0"/>
                <a:cs typeface="Times New Roman" panose="02020603050405020304" pitchFamily="18" charset="0"/>
              </a:rPr>
              <a:t>қар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жаяу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бұрқасын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a:t>
            </a:r>
            <a:r>
              <a:rPr lang="kk-KZ" sz="1200" dirty="0">
                <a:solidFill>
                  <a:prstClr val="black"/>
                </a:solidFill>
                <a:latin typeface="Times New Roman" pitchFamily="18" charset="0"/>
                <a:cs typeface="Times New Roman" pitchFamily="18" charset="0"/>
              </a:rPr>
              <a:t>-батыстан соғатын жел оңтүстік-шығысқа ауысады, күші 9-14, екпіні 15-20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5-7 градус аяз.</a:t>
            </a:r>
          </a:p>
        </p:txBody>
      </p:sp>
      <p:graphicFrame>
        <p:nvGraphicFramePr>
          <p:cNvPr id="27" name="Table"/>
          <p:cNvGraphicFramePr/>
          <p:nvPr>
            <p:extLst>
              <p:ext uri="{D42A27DB-BD31-4B8C-83A1-F6EECF244321}">
                <p14:modId xmlns:p14="http://schemas.microsoft.com/office/powerpoint/2010/main" val="93626167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79</a:t>
                      </a:r>
                      <a:endParaRPr lang="kk-KZ"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48</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747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46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57</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en-US" sz="900" b="0" i="0" u="none" strike="noStrike" dirty="0">
                          <a:solidFill>
                            <a:srgbClr val="000000"/>
                          </a:solidFill>
                          <a:effectLst/>
                          <a:latin typeface="Times New Roman" panose="02020603050405020304" pitchFamily="18" charset="0"/>
                          <a:cs typeface="Times New Roman" panose="02020603050405020304" pitchFamily="18" charset="0"/>
                        </a:rPr>
                        <a:t>1</a:t>
                      </a:r>
                      <a:r>
                        <a:rPr lang="kk-KZ" sz="900" b="0" i="0" u="none" strike="noStrike" dirty="0">
                          <a:solidFill>
                            <a:srgbClr val="000000"/>
                          </a:solidFill>
                          <a:effectLst/>
                          <a:latin typeface="Times New Roman" panose="02020603050405020304" pitchFamily="18" charset="0"/>
                          <a:cs typeface="Times New Roman" panose="02020603050405020304" pitchFamily="18" charset="0"/>
                        </a:rPr>
                        <a:t>,</a:t>
                      </a:r>
                      <a:r>
                        <a:rPr lang="en-US" sz="900" b="0" i="0" u="none" strike="noStrike" dirty="0">
                          <a:solidFill>
                            <a:srgbClr val="000000"/>
                          </a:solidFill>
                          <a:effectLst/>
                          <a:latin typeface="Times New Roman" panose="02020603050405020304" pitchFamily="18" charset="0"/>
                          <a:cs typeface="Times New Roman" panose="02020603050405020304" pitchFamily="18" charset="0"/>
                        </a:rPr>
                        <a:t>0</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0</a:t>
            </a:r>
            <a:r>
              <a:rPr lang="kk-KZ" dirty="0"/>
              <a:t>9</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p:txBody>
      </p:sp>
      <p:sp>
        <p:nvSpPr>
          <p:cNvPr id="13" name="TextBox 12">
            <a:extLst>
              <a:ext uri="{FF2B5EF4-FFF2-40B4-BE49-F238E27FC236}">
                <a16:creationId xmlns:a16="http://schemas.microsoft.com/office/drawing/2014/main" id="{95724AAF-280E-402C-ABC6-DB5254F5AC1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a:latin typeface="Times New Roman"/>
                <a:ea typeface="Times New Roman"/>
                <a:cs typeface="Times New Roman"/>
                <a:sym typeface="Times New Roman"/>
              </a:rPr>
              <a:t>П</a:t>
            </a:r>
            <a:r>
              <a:rPr lang="kk-KZ" sz="1200" dirty="0">
                <a:latin typeface="Times New Roman"/>
                <a:ea typeface="Times New Roman"/>
                <a:cs typeface="Times New Roman"/>
                <a:sym typeface="Times New Roman"/>
              </a:rPr>
              <a:t>ірімжар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347</TotalTime>
  <Words>678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24</cp:revision>
  <dcterms:modified xsi:type="dcterms:W3CDTF">2025-03-09T08:32:16Z</dcterms:modified>
</cp:coreProperties>
</file>