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7230752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68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04145387"/>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2006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0,003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наурыз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түстік-батыстан</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9-14,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екпіні</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18 м/с</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a:t>
            </a:r>
            <a:r>
              <a:rPr lang="ru-RU"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4-6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аяз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ru-RU" sz="1100" dirty="0" err="1"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a:solidFill>
                  <a:prstClr val="black"/>
                </a:solidFill>
                <a:latin typeface="Times New Roman" panose="02020603050405020304" pitchFamily="18" charset="0"/>
                <a:cs typeface="Times New Roman" panose="02020603050405020304" pitchFamily="18" charset="0"/>
                <a:sym typeface="+mn-ea"/>
              </a:rPr>
              <a:t> </a:t>
            </a:r>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11 </a:t>
            </a:r>
            <a:r>
              <a:rPr lang="ru-RU" sz="1200" b="1" dirty="0" err="1" smtClean="0">
                <a:solidFill>
                  <a:srgbClr val="000000"/>
                </a:solidFill>
                <a:latin typeface="Times New Roman" pitchFamily="18" charset="0"/>
                <a:cs typeface="Times New Roman" pitchFamily="18" charset="0"/>
                <a:sym typeface="+mn-ea"/>
              </a:rPr>
              <a:t>наурыз</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10 </a:t>
            </a:r>
            <a:r>
              <a:rPr lang="kk-KZ" sz="1200" b="1" dirty="0" smtClean="0">
                <a:solidFill>
                  <a:srgbClr val="000000"/>
                </a:solidFill>
                <a:latin typeface="Times New Roman" panose="02020603050405020304" pitchFamily="18" charset="0"/>
                <a:cs typeface="Times New Roman" panose="02020603050405020304" pitchFamily="18" charset="0"/>
                <a:sym typeface="+mn-ea"/>
              </a:rPr>
              <a:t>наурыз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11 </a:t>
            </a:r>
            <a:r>
              <a:rPr lang="ru-RU" sz="1200" b="1" dirty="0" err="1">
                <a:solidFill>
                  <a:srgbClr val="000000"/>
                </a:solidFill>
                <a:latin typeface="Times New Roman" panose="02020603050405020304" pitchFamily="18" charset="0"/>
                <a:cs typeface="Times New Roman" panose="02020603050405020304" pitchFamily="18" charset="0"/>
                <a:sym typeface="+mn-ea"/>
              </a:rPr>
              <a:t>наурыз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Ашық, жауын-шашынсыз. Тұман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оңтүстік-шығысқа ауысып 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4-6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10</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11 </a:t>
            </a:r>
            <a:r>
              <a:rPr lang="ru-RU" sz="1100" b="1" dirty="0" err="1">
                <a:solidFill>
                  <a:schemeClr val="tx1"/>
                </a:solidFill>
                <a:latin typeface="Times New Roman" panose="02020603050405020304" pitchFamily="18" charset="0"/>
                <a:cs typeface="Times New Roman" panose="02020603050405020304" pitchFamily="18" charset="0"/>
              </a:rPr>
              <a:t>наурыз</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төмендеуі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30397</TotalTime>
  <Words>572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6010</cp:revision>
  <cp:lastPrinted>2021-07-01T03:56:27Z</cp:lastPrinted>
  <dcterms:created xsi:type="dcterms:W3CDTF">2018-03-27T06:03:00Z</dcterms:created>
  <dcterms:modified xsi:type="dcterms:W3CDTF">2025-03-09T07:34:18Z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