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089541"/>
              </p:ext>
            </p:extLst>
          </p:nvPr>
        </p:nvGraphicFramePr>
        <p:xfrm>
          <a:off x="272480" y="2435444"/>
          <a:ext cx="4392488" cy="2919565"/>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smtClean="0">
                <a:latin typeface="Times New Roman" panose="02020603050405020304" pitchFamily="18" charset="0"/>
                <a:cs typeface="Times New Roman" panose="02020603050405020304" pitchFamily="18" charset="0"/>
              </a:rPr>
              <a:t>ж. </a:t>
            </a:r>
            <a:r>
              <a:rPr lang="kk-KZ" altLang="ru-RU" sz="1200" b="1" dirty="0" smtClean="0">
                <a:latin typeface="Times New Roman" panose="02020603050405020304" pitchFamily="18" charset="0"/>
                <a:cs typeface="Times New Roman" panose="02020603050405020304" pitchFamily="18" charset="0"/>
              </a:rPr>
              <a:t>10 наурызға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қар,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қар. Жаяу </a:t>
            </a:r>
            <a:r>
              <a:rPr lang="kk-KZ" altLang="ru-RU" sz="1200" dirty="0">
                <a:latin typeface="Times New Roman" panose="02020603050405020304" pitchFamily="18" charset="0"/>
                <a:cs typeface="Times New Roman" panose="02020603050405020304" pitchFamily="18" charset="0"/>
              </a:rPr>
              <a:t>бұрқасын.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11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10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11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Бұлтты, қар, бұрқасын.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5783670"/>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1528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23838</TotalTime>
  <Words>573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4619</cp:revision>
  <cp:lastPrinted>2021-07-01T03:56:27Z</cp:lastPrinted>
  <dcterms:created xsi:type="dcterms:W3CDTF">2018-03-27T06:03:00Z</dcterms:created>
  <dcterms:modified xsi:type="dcterms:W3CDTF">2025-03-09T07:43:37Z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