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658369664"/>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68</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786190"/>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51945648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наурызға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 Солтүстік-шығыстан жел </a:t>
            </a:r>
            <a:r>
              <a:rPr lang="kk-KZ" sz="1100" dirty="0" smtClean="0">
                <a:latin typeface="Times New Roman" pitchFamily="18" charset="0"/>
                <a:cs typeface="Times New Roman" pitchFamily="18" charset="0"/>
              </a:rPr>
              <a:t>соғады, күші 8-13 м/с. Ауа температурасы түнде </a:t>
            </a:r>
            <a:r>
              <a:rPr lang="kk-KZ" sz="1100" dirty="0" smtClean="0">
                <a:latin typeface="Times New Roman" pitchFamily="18" charset="0"/>
                <a:cs typeface="Times New Roman" pitchFamily="18" charset="0"/>
              </a:rPr>
              <a:t>1 аяз-1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11 </a:t>
            </a:r>
            <a:r>
              <a:rPr lang="kk-KZ" altLang="ru-RU" sz="1200" b="1" dirty="0" smtClean="0">
                <a:latin typeface="Times New Roman" pitchFamily="18" charset="0"/>
                <a:cs typeface="Times New Roman" pitchFamily="18" charset="0"/>
              </a:rPr>
              <a:t>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10</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11</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наурыз</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Солтүстік-шығыстан 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 аяз-1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24438" y="228599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наурыздан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4438" y="335756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13984</TotalTime>
  <Words>570</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3589</cp:revision>
  <cp:lastPrinted>2021-07-01T03:56:27Z</cp:lastPrinted>
  <dcterms:created xsi:type="dcterms:W3CDTF">2018-03-27T06:03:00Z</dcterms:created>
  <dcterms:modified xsi:type="dcterms:W3CDTF">2025-03-09T08:03:30Z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