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5600418"/>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192360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2025 ж. 10</a:t>
            </a:r>
            <a:r>
              <a:rPr lang="kk-KZ" altLang="ru-RU" sz="1200" b="1" dirty="0" smtClean="0">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9991625"/>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25564</TotalTime>
  <Words>546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4634</cp:revision>
  <cp:lastPrinted>2021-07-01T07:38:07Z</cp:lastPrinted>
  <dcterms:created xsi:type="dcterms:W3CDTF">2018-03-27T06:03:00Z</dcterms:created>
  <dcterms:modified xsi:type="dcterms:W3CDTF">2025-03-09T07:31:38Z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