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16169441"/>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б</a:t>
            </a:r>
            <a:r>
              <a:rPr lang="kk-KZ" sz="1200" dirty="0" smtClean="0">
                <a:solidFill>
                  <a:prstClr val="black"/>
                </a:solidFill>
                <a:latin typeface="Times New Roman" pitchFamily="18" charset="0"/>
                <a:cs typeface="Times New Roman" pitchFamily="18" charset="0"/>
              </a:rPr>
              <a:t>ұлтты, қар</a:t>
            </a:r>
            <a:r>
              <a:rPr lang="kk-KZ"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бұрқасын.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түстік-батысқа </a:t>
            </a:r>
            <a:r>
              <a:rPr lang="kk-KZ" sz="1200" dirty="0">
                <a:solidFill>
                  <a:prstClr val="black"/>
                </a:solidFill>
                <a:latin typeface="Times New Roman" pitchFamily="18" charset="0"/>
                <a:cs typeface="Times New Roman" pitchFamily="18" charset="0"/>
              </a:rPr>
              <a:t>ауысады, </a:t>
            </a:r>
            <a:r>
              <a:rPr lang="kk-KZ" sz="1200" dirty="0" smtClean="0">
                <a:solidFill>
                  <a:prstClr val="black"/>
                </a:solidFill>
                <a:latin typeface="Times New Roman" pitchFamily="18" charset="0"/>
                <a:cs typeface="Times New Roman" pitchFamily="18" charset="0"/>
              </a:rPr>
              <a:t>күші 9-14, түнде </a:t>
            </a:r>
            <a:r>
              <a:rPr lang="kk-KZ" sz="1200" dirty="0">
                <a:solidFill>
                  <a:prstClr val="black"/>
                </a:solidFill>
                <a:latin typeface="Times New Roman" pitchFamily="18" charset="0"/>
                <a:cs typeface="Times New Roman" pitchFamily="18" charset="0"/>
              </a:rPr>
              <a:t>екпіні 15-20 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a:t>
            </a:r>
            <a:r>
              <a:rPr lang="kk-KZ" sz="1200" dirty="0" smtClean="0">
                <a:solidFill>
                  <a:prstClr val="black"/>
                </a:solidFill>
                <a:latin typeface="Times New Roman" pitchFamily="18" charset="0"/>
                <a:cs typeface="Times New Roman" pitchFamily="18" charset="0"/>
              </a:rPr>
              <a:t>-батыс</a:t>
            </a:r>
            <a:r>
              <a:rPr lang="kk-KZ" sz="1200" dirty="0" smtClean="0">
                <a:solidFill>
                  <a:prstClr val="black"/>
                </a:solidFill>
                <a:latin typeface="Times New Roman" pitchFamily="18" charset="0"/>
                <a:cs typeface="Times New Roman" pitchFamily="18" charset="0"/>
              </a:rPr>
              <a:t>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41423" y="2340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674" y="32564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730639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18691</TotalTime>
  <Words>585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3336</cp:revision>
  <cp:lastPrinted>2021-07-01T03:56:27Z</cp:lastPrinted>
  <dcterms:created xsi:type="dcterms:W3CDTF">2018-03-27T06:03:00Z</dcterms:created>
  <dcterms:modified xsi:type="dcterms:W3CDTF">2025-03-09T07:37:32Z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