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68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09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09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61948554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10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жаяу бұрқасын. Оңтүстік-шығыстан жел соғады, күші 9-14 м/с. 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16-18,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5-7 </a:t>
            </a:r>
            <a:r>
              <a:rPr lang="kk-KZ" sz="1100" dirty="0">
                <a:latin typeface="Times New Roman" pitchFamily="18" charset="0"/>
                <a:cs typeface="Times New Roman" pitchFamily="18" charset="0"/>
              </a:rPr>
              <a:t>градус аяз. </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11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түнде аздаған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жаяу </a:t>
            </a:r>
            <a:r>
              <a:rPr lang="ru-RU" sz="1100" dirty="0" err="1">
                <a:latin typeface="Times New Roman" pitchFamily="18" charset="0"/>
                <a:cs typeface="Times New Roman" pitchFamily="18" charset="0"/>
              </a:rPr>
              <a:t>бұрқасын</a:t>
            </a:r>
            <a:r>
              <a:rPr lang="kk-KZ" sz="1100" dirty="0">
                <a:latin typeface="Times New Roman" pitchFamily="18" charset="0"/>
                <a:cs typeface="Times New Roman" pitchFamily="18" charset="0"/>
              </a:rPr>
              <a:t>. Солтүстік-шығыстан  жел соғады, күші 9-14 м/с.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16-18 градус 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10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11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16099</TotalTime>
  <Words>554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5985</cp:revision>
  <cp:lastPrinted>2021-07-01T03:56:27Z</cp:lastPrinted>
  <dcterms:created xsi:type="dcterms:W3CDTF">2018-03-27T06:03:00Z</dcterms:created>
  <dcterms:modified xsi:type="dcterms:W3CDTF">2025-03-09T07:42:47Z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