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76" d="100"/>
          <a:sy n="76" d="100"/>
        </p:scale>
        <p:origin x="62"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32384508"/>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68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09 наурыз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09 наурыз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76058293"/>
              </p:ext>
            </p:extLst>
          </p:nvPr>
        </p:nvGraphicFramePr>
        <p:xfrm>
          <a:off x="5068207" y="3770596"/>
          <a:ext cx="4639701" cy="2573802"/>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6702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0.236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1659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0.332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0.085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0.575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8"/>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10</a:t>
            </a:r>
            <a:r>
              <a:rPr lang="ru-RU" sz="1100" b="1" kern="1400" dirty="0">
                <a:latin typeface="Times New Roman" panose="02020603050405020304" pitchFamily="18" charset="0"/>
                <a:cs typeface="Times New Roman" panose="02020603050405020304" pitchFamily="18" charset="0"/>
              </a:rPr>
              <a:t> </a:t>
            </a:r>
            <a:r>
              <a:rPr lang="ru-RU" sz="1100" b="1" kern="1400" dirty="0" err="1">
                <a:latin typeface="Times New Roman" panose="02020603050405020304" pitchFamily="18" charset="0"/>
                <a:cs typeface="Times New Roman" panose="02020603050405020304" pitchFamily="18" charset="0"/>
              </a:rPr>
              <a:t>наурызға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09 наурыз с. 20-ден 10 наурыз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күндіз қар, бұрқасын</a:t>
            </a:r>
            <a:r>
              <a:rPr lang="kk-KZ" sz="1100" dirty="0">
                <a:latin typeface="Times New Roman" panose="02020603050405020304" pitchFamily="18" charset="0"/>
                <a:cs typeface="Times New Roman" panose="02020603050405020304" pitchFamily="18" charset="0"/>
              </a:rPr>
              <a:t>. Оңтүстік-батысында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9-14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12-14, күндіз 5-7 аяз. </a:t>
            </a:r>
          </a:p>
          <a:p>
            <a:pPr algn="ctr"/>
            <a:r>
              <a:rPr lang="ru-RU" sz="1100" b="1" kern="1400" dirty="0">
                <a:latin typeface="Times New Roman" panose="02020603050405020304" pitchFamily="18" charset="0"/>
                <a:cs typeface="Times New Roman" panose="02020603050405020304" pitchFamily="18" charset="0"/>
              </a:rPr>
              <a:t>11 </a:t>
            </a:r>
            <a:r>
              <a:rPr lang="ru-RU" sz="1100" b="1" kern="1400" dirty="0" err="1">
                <a:latin typeface="Times New Roman" panose="02020603050405020304" pitchFamily="18" charset="0"/>
                <a:cs typeface="Times New Roman" panose="02020603050405020304" pitchFamily="18" charset="0"/>
              </a:rPr>
              <a:t>наурызға</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10 наурыз </a:t>
            </a:r>
            <a:r>
              <a:rPr lang="ru-RU" sz="1100" b="1" dirty="0">
                <a:latin typeface="Times New Roman" panose="02020603050405020304" pitchFamily="18" charset="0"/>
                <a:cs typeface="Times New Roman" panose="02020603050405020304" pitchFamily="18" charset="0"/>
              </a:rPr>
              <a:t>с. 20-ден 11 </a:t>
            </a:r>
            <a:r>
              <a:rPr lang="ru-RU" sz="1100" b="1" kern="1400" dirty="0">
                <a:latin typeface="Times New Roman" panose="02020603050405020304" pitchFamily="18" charset="0"/>
                <a:cs typeface="Times New Roman" panose="02020603050405020304" pitchFamily="18" charset="0"/>
              </a:rPr>
              <a:t>наурыз</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қар, бұрқасын</a:t>
            </a:r>
            <a:r>
              <a:rPr lang="kk-KZ" sz="1100" dirty="0">
                <a:latin typeface="Times New Roman" panose="02020603050405020304" pitchFamily="18" charset="0"/>
                <a:cs typeface="Times New Roman" panose="02020603050405020304" pitchFamily="18" charset="0"/>
              </a:rPr>
              <a:t>. Солтүстіктен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a:t>
            </a:r>
            <a:r>
              <a:rPr lang="ru-KZ" sz="1100" kern="1400" dirty="0">
                <a:solidFill>
                  <a:srgbClr val="000000"/>
                </a:solidFill>
                <a:latin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cs typeface="Times New Roman" panose="02020603050405020304" pitchFamily="18" charset="0"/>
              </a:rPr>
              <a:t>9-14</a:t>
            </a:r>
            <a:r>
              <a:rPr lang="kk-KZ" sz="1100" kern="1400" dirty="0">
                <a:solidFill>
                  <a:srgbClr val="000000"/>
                </a:solidFill>
                <a:latin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6-8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769441"/>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10 </a:t>
            </a:r>
            <a:r>
              <a:rPr lang="ru-RU" sz="1100" dirty="0" err="1">
                <a:solidFill>
                  <a:schemeClr val="tx1"/>
                </a:solidFill>
                <a:latin typeface="Times New Roman" panose="02020603050405020304" pitchFamily="18" charset="0"/>
                <a:cs typeface="Times New Roman" panose="02020603050405020304" pitchFamily="18" charset="0"/>
              </a:rPr>
              <a:t>наурызда</a:t>
            </a:r>
            <a:r>
              <a:rPr lang="ru-RU" sz="1100" dirty="0">
                <a:solidFill>
                  <a:schemeClr val="tx1"/>
                </a:solidFill>
                <a:latin typeface="Times New Roman" panose="02020603050405020304" pitchFamily="18" charset="0"/>
                <a:cs typeface="Times New Roman" panose="02020603050405020304" pitchFamily="18" charset="0"/>
              </a:rPr>
              <a:t>, </a:t>
            </a:r>
            <a:r>
              <a:rPr lang="ru-RU" sz="1100">
                <a:solidFill>
                  <a:schemeClr val="tx1"/>
                </a:solidFill>
                <a:latin typeface="Times New Roman" panose="02020603050405020304" pitchFamily="18" charset="0"/>
                <a:cs typeface="Times New Roman" panose="02020603050405020304" pitchFamily="18" charset="0"/>
              </a:rPr>
              <a:t>түнде 11 </a:t>
            </a:r>
            <a:r>
              <a:rPr lang="ru-RU" sz="1100" dirty="0" err="1">
                <a:solidFill>
                  <a:schemeClr val="tx1"/>
                </a:solidFill>
                <a:latin typeface="Times New Roman" panose="02020603050405020304" pitchFamily="18" charset="0"/>
                <a:cs typeface="Times New Roman" panose="02020603050405020304" pitchFamily="18" charset="0"/>
              </a:rPr>
              <a:t>наурызда</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026026" y="298536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Гилей В.</a:t>
            </a:r>
            <a:r>
              <a:rPr lang="ru-RU" altLang="ru-RU" sz="1200" b="1" i="1" dirty="0">
                <a:solidFill>
                  <a:srgbClr val="000000"/>
                </a:solidFill>
                <a:latin typeface="Times New Roman" panose="02020603050405020304" pitchFamily="18" charset="0"/>
                <a:cs typeface="Times New Roman" panose="02020603050405020304" pitchFamily="18" charset="0"/>
              </a:rPr>
              <a:t>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38488</TotalTime>
  <Words>606</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6071</cp:revision>
  <cp:lastPrinted>2023-01-16T10:13:34Z</cp:lastPrinted>
  <dcterms:created xsi:type="dcterms:W3CDTF">2018-03-27T06:03:00Z</dcterms:created>
  <dcterms:modified xsi:type="dcterms:W3CDTF">2025-03-09T06:15:08Z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