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739988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бұрқасын. 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9-14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аяз</a:t>
            </a:r>
            <a:r>
              <a:rPr lang=""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Жел оңтүстік</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11-13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3228226"/>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18611</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3277</cp:revision>
  <cp:lastPrinted>2021-07-01T03:56:27Z</cp:lastPrinted>
  <dcterms:created xsi:type="dcterms:W3CDTF">2018-03-27T06:03:00Z</dcterms:created>
  <dcterms:modified xsi:type="dcterms:W3CDTF">2025-03-09T07:44:35Z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