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44950113"/>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68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09 </a:t>
                      </a:r>
                      <a:r>
                        <a:rPr kumimoji="0" lang="ru-RU" sz="1200" b="1" i="1" u="none" strike="noStrike" kern="1200" cap="none" spc="0" normalizeH="0" baseline="0" noProof="0" dirty="0" err="1"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585323"/>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наурыз</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09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және</a:t>
            </a:r>
            <a:r>
              <a:rPr lang="ru-RU" sz="1200" dirty="0">
                <a:solidFill>
                  <a:prstClr val="black"/>
                </a:solidFill>
                <a:latin typeface="Times New Roman" panose="02020603050405020304" pitchFamily="18" charset="0"/>
                <a:cs typeface="Times New Roman" panose="02020603050405020304" pitchFamily="18" charset="0"/>
              </a:rPr>
              <a:t> таңертең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a:t>
            </a:r>
            <a:r>
              <a:rPr lang="kk-KZ" sz="1200" dirty="0" smtClean="0"/>
              <a:t> </a:t>
            </a:r>
            <a:r>
              <a:rPr lang="kk-KZ" sz="1200" kern="900" dirty="0">
                <a:solidFill>
                  <a:srgbClr val="000000"/>
                </a:solidFill>
                <a:latin typeface="Times New Roman" panose="02020603050405020304" pitchFamily="18" charset="0"/>
                <a:ea typeface="Times New Roman" panose="02020603050405020304" pitchFamily="18" charset="0"/>
              </a:rPr>
              <a:t>жаяу </a:t>
            </a:r>
            <a:r>
              <a:rPr lang="kk-KZ" sz="1200" kern="900" dirty="0" smtClean="0">
                <a:solidFill>
                  <a:srgbClr val="000000"/>
                </a:solidFill>
                <a:latin typeface="Times New Roman" panose="02020603050405020304" pitchFamily="18" charset="0"/>
                <a:ea typeface="Times New Roman" panose="02020603050405020304" pitchFamily="18" charset="0"/>
              </a:rPr>
              <a:t>бұрқасын, </a:t>
            </a:r>
            <a:r>
              <a:rPr lang="ru-RU" sz="1200" dirty="0" smtClean="0">
                <a:solidFill>
                  <a:prstClr val="black"/>
                </a:solidFill>
                <a:latin typeface="Times New Roman" panose="02020603050405020304" pitchFamily="18" charset="0"/>
                <a:cs typeface="Times New Roman" panose="02020603050405020304" pitchFamily="18" charset="0"/>
              </a:rPr>
              <a:t>күндіз</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көктайғақ. </a:t>
            </a:r>
            <a:r>
              <a:rPr lang="ru-RU" sz="1200" dirty="0" smtClean="0">
                <a:solidFill>
                  <a:prstClr val="black"/>
                </a:solidFill>
                <a:latin typeface="Times New Roman" panose="02020603050405020304" pitchFamily="18" charset="0"/>
                <a:cs typeface="Times New Roman" panose="02020603050405020304" pitchFamily="18" charset="0"/>
              </a:rPr>
              <a:t> Б</a:t>
            </a:r>
            <a:r>
              <a:rPr lang="kk-KZ" sz="1200" kern="900" dirty="0" smtClean="0">
                <a:solidFill>
                  <a:srgbClr val="000000"/>
                </a:solidFill>
                <a:latin typeface="Times New Roman" panose="02020603050405020304" pitchFamily="18" charset="0"/>
                <a:ea typeface="Times New Roman" panose="02020603050405020304" pitchFamily="18" charset="0"/>
              </a:rPr>
              <a:t>атыстан,</a:t>
            </a:r>
            <a:r>
              <a:rPr lang="kk-KZ" sz="1200" dirty="0"/>
              <a:t> </a:t>
            </a:r>
            <a:r>
              <a:rPr lang="kk-KZ" sz="1200" kern="900" dirty="0" smtClean="0">
                <a:solidFill>
                  <a:srgbClr val="000000"/>
                </a:solidFill>
                <a:latin typeface="Times New Roman" panose="02020603050405020304" pitchFamily="18" charset="0"/>
              </a:rPr>
              <a:t>о</a:t>
            </a:r>
            <a:r>
              <a:rPr lang="kk-KZ" sz="1200" kern="900" dirty="0" smtClean="0">
                <a:solidFill>
                  <a:srgbClr val="000000"/>
                </a:solidFill>
                <a:latin typeface="Times New Roman" panose="02020603050405020304" pitchFamily="18" charset="0"/>
                <a:ea typeface="Times New Roman" panose="02020603050405020304" pitchFamily="18" charset="0"/>
              </a:rPr>
              <a:t>ңтүстік-батыстан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a:t>
            </a:r>
            <a:r>
              <a:rPr lang="ru-RU" sz="1200" dirty="0" smtClean="0">
                <a:latin typeface="Times New Roman" panose="02020603050405020304" pitchFamily="18" charset="0"/>
                <a:cs typeface="Times New Roman" panose="02020603050405020304" pitchFamily="18" charset="0"/>
              </a:rPr>
              <a:t> түнде </a:t>
            </a:r>
            <a:r>
              <a:rPr lang="kk-KZ" sz="1200" kern="900" dirty="0" smtClean="0">
                <a:solidFill>
                  <a:srgbClr val="000000"/>
                </a:solidFill>
                <a:latin typeface="Times New Roman" panose="02020603050405020304" pitchFamily="18" charset="0"/>
                <a:ea typeface="Times New Roman" panose="02020603050405020304" pitchFamily="18" charset="0"/>
              </a:rPr>
              <a:t>екпіні 15-20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a:latin typeface="Times New Roman" panose="02020603050405020304" pitchFamily="18" charset="0"/>
                <a:cs typeface="Times New Roman" panose="02020603050405020304" pitchFamily="18" charset="0"/>
              </a:rPr>
              <a:t>түнде </a:t>
            </a:r>
            <a:r>
              <a:rPr lang="ru-RU" sz="1200" smtClean="0">
                <a:latin typeface="Times New Roman" panose="02020603050405020304" pitchFamily="18" charset="0"/>
                <a:cs typeface="Times New Roman" panose="02020603050405020304" pitchFamily="18" charset="0"/>
              </a:rPr>
              <a:t>6-8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0-2 </a:t>
            </a:r>
            <a:r>
              <a:rPr lang="kk-KZ" sz="1200" kern="900" dirty="0">
                <a:solidFill>
                  <a:srgbClr val="000000"/>
                </a:solidFill>
                <a:latin typeface="Times New Roman" panose="02020603050405020304" pitchFamily="18" charset="0"/>
                <a:ea typeface="Times New Roman" panose="02020603050405020304" pitchFamily="18" charset="0"/>
              </a:rPr>
              <a:t>градус </a:t>
            </a:r>
            <a:r>
              <a:rPr lang="kk-KZ" sz="1200" kern="900" dirty="0" smtClean="0">
                <a:solidFill>
                  <a:srgbClr val="000000"/>
                </a:solidFill>
                <a:latin typeface="Times New Roman" panose="02020603050405020304" pitchFamily="18" charset="0"/>
                <a:ea typeface="Times New Roman" panose="02020603050405020304" pitchFamily="18" charset="0"/>
              </a:rPr>
              <a:t>жылы.</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11 </a:t>
            </a:r>
            <a:r>
              <a:rPr lang="kk-KZ" sz="1200" b="1" dirty="0" smtClean="0">
                <a:solidFill>
                  <a:prstClr val="black"/>
                </a:solidFill>
                <a:latin typeface="Times New Roman" panose="02020603050405020304" pitchFamily="18" charset="0"/>
                <a:cs typeface="Times New Roman" panose="02020603050405020304" pitchFamily="18" charset="0"/>
              </a:rPr>
              <a:t>наурыз</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наурыз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11 </a:t>
            </a:r>
            <a:r>
              <a:rPr lang="kk-KZ" sz="1200" b="1" dirty="0" smtClean="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жауын-шашынсыз.</a:t>
            </a:r>
            <a:r>
              <a:rPr lang="ru-RU" sz="1200" dirty="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rPr>
              <a:t>С</a:t>
            </a:r>
            <a:r>
              <a:rPr lang="kk-KZ" sz="1200" kern="900" dirty="0" smtClean="0">
                <a:solidFill>
                  <a:srgbClr val="000000"/>
                </a:solidFill>
                <a:latin typeface="Times New Roman" panose="02020603050405020304" pitchFamily="18" charset="0"/>
                <a:ea typeface="Times New Roman" panose="02020603050405020304" pitchFamily="18" charset="0"/>
              </a:rPr>
              <a:t>олтүстік-батыстан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5-7 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61920098"/>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1357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0,271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0,634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196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0,49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0,263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09 </a:t>
            </a:r>
            <a:r>
              <a:rPr lang="ru-RU" sz="1200" b="1" dirty="0" err="1">
                <a:solidFill>
                  <a:prstClr val="black"/>
                </a:solidFill>
                <a:latin typeface="Times New Roman" panose="02020603050405020304" pitchFamily="18" charset="0"/>
                <a:cs typeface="Times New Roman" panose="02020603050405020304" pitchFamily="18" charset="0"/>
              </a:rPr>
              <a:t>наурыз</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түнде </a:t>
            </a:r>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23108</TotalTime>
  <Words>593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4592</cp:revision>
  <cp:lastPrinted>2021-07-01T07:38:07Z</cp:lastPrinted>
  <dcterms:created xsi:type="dcterms:W3CDTF">2018-03-27T06:03:00Z</dcterms:created>
  <dcterms:modified xsi:type="dcterms:W3CDTF">2025-03-09T08:41:25Z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