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298511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10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жел 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градус суық,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0 градус шамасында болады</a:t>
            </a:r>
            <a:r>
              <a:rPr lang="kk-KZ" sz="1200" dirty="0" smtClean="0">
                <a:latin typeface="Times New Roman" panose="02020603050405020304" pitchFamily="18" charset="0"/>
                <a:cs typeface="Times New Roman" panose="02020603050405020304" pitchFamily="18" charset="0"/>
              </a:rPr>
              <a:t>. </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10</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993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smtClean="0">
                          <a:solidFill>
                            <a:srgbClr val="000000"/>
                          </a:solidFill>
                          <a:effectLst/>
                          <a:latin typeface="Times New Roman" panose="02020603050405020304" pitchFamily="18" charset="0"/>
                          <a:cs typeface="Times New Roman" panose="02020603050405020304" pitchFamily="18" charset="0"/>
                        </a:rPr>
                        <a:t>0,199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101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0,252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173900"/>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 наурызда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22946</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5395</cp:revision>
  <cp:lastPrinted>2021-07-01T07:38:07Z</cp:lastPrinted>
  <dcterms:created xsi:type="dcterms:W3CDTF">2018-03-27T06:03:00Z</dcterms:created>
  <dcterms:modified xsi:type="dcterms:W3CDTF">2025-03-09T10:33:25Z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