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64980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389785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546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0.109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25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0.061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0.054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09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a:t>
            </a:r>
            <a:r>
              <a:rPr lang="kk-KZ" sz="1200" dirty="0" smtClean="0">
                <a:latin typeface="Times New Roman" panose="02020603050405020304" pitchFamily="18" charset="0"/>
                <a:cs typeface="Times New Roman" panose="02020603050405020304" pitchFamily="18" charset="0"/>
              </a:rPr>
              <a:t>уақытта </a:t>
            </a:r>
            <a:r>
              <a:rPr lang="kk-KZ" sz="1200" dirty="0" smtClean="0">
                <a:latin typeface="Times New Roman" panose="02020603050405020304" pitchFamily="18" charset="0"/>
                <a:cs typeface="Times New Roman" panose="02020603050405020304" pitchFamily="18" charset="0"/>
              </a:rPr>
              <a:t>тұман. </a:t>
            </a:r>
            <a:r>
              <a:rPr lang="kk-KZ" sz="1200" dirty="0" smtClean="0">
                <a:latin typeface="Times New Roman" panose="02020603050405020304" pitchFamily="18" charset="0"/>
                <a:cs typeface="Times New Roman" panose="02020603050405020304" pitchFamily="18" charset="0"/>
              </a:rPr>
              <a:t>Жел солтүстік-батыстан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2-4 </a:t>
            </a:r>
            <a:r>
              <a:rPr lang="kk-KZ" sz="1200" dirty="0" smtClean="0">
                <a:latin typeface="Times New Roman" panose="02020603050405020304" pitchFamily="18" charset="0"/>
                <a:cs typeface="Times New Roman" panose="02020603050405020304" pitchFamily="18" charset="0"/>
              </a:rPr>
              <a:t>аяз, күндіз </a:t>
            </a:r>
            <a:r>
              <a:rPr lang="kk-KZ" sz="1200" dirty="0" smtClean="0">
                <a:latin typeface="Times New Roman" panose="02020603050405020304" pitchFamily="18" charset="0"/>
                <a:cs typeface="Times New Roman" panose="02020603050405020304" pitchFamily="18" charset="0"/>
              </a:rPr>
              <a:t>7-9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10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солтүстіктен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10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11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99820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15445</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3540</cp:revision>
  <cp:lastPrinted>2021-07-01T07:38:07Z</cp:lastPrinted>
  <dcterms:created xsi:type="dcterms:W3CDTF">2018-03-27T06:03:00Z</dcterms:created>
  <dcterms:modified xsi:type="dcterms:W3CDTF">2025-03-09T06:52:51Z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