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№68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09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10</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 қар, жолдарда көктайғақ. </a:t>
            </a:r>
            <a:r>
              <a:rPr lang="kk-KZ" sz="1200" dirty="0" smtClean="0">
                <a:latin typeface="Times New Roman" pitchFamily="18" charset="0"/>
                <a:cs typeface="Times New Roman" pitchFamily="18" charset="0"/>
              </a:rPr>
              <a:t>Оңтүстік-батыстан жел соғады, күші </a:t>
            </a:r>
            <a:r>
              <a:rPr lang="kk-KZ" sz="1200" dirty="0" smtClean="0">
                <a:latin typeface="Times New Roman" pitchFamily="18" charset="0"/>
                <a:cs typeface="Times New Roman" pitchFamily="18" charset="0"/>
              </a:rPr>
              <a:t>7-12 м/с</a:t>
            </a:r>
            <a:r>
              <a:rPr lang="kk-KZ" sz="1200" dirty="0" smtClean="0">
                <a:latin typeface="Times New Roman" pitchFamily="18" charset="0"/>
                <a:cs typeface="Times New Roman" pitchFamily="18" charset="0"/>
              </a:rPr>
              <a:t>. Ауа температурасы түнде </a:t>
            </a:r>
            <a:r>
              <a:rPr lang="kk-KZ" sz="1200" dirty="0" smtClean="0">
                <a:latin typeface="Times New Roman" pitchFamily="18" charset="0"/>
                <a:cs typeface="Times New Roman" pitchFamily="18" charset="0"/>
              </a:rPr>
              <a:t>2-4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10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Солтүстік-шығыстан </a:t>
            </a:r>
            <a:r>
              <a:rPr lang="kk-KZ" sz="1200" dirty="0" smtClean="0">
                <a:latin typeface="Times New Roman" pitchFamily="18" charset="0"/>
                <a:cs typeface="Times New Roman" pitchFamily="18" charset="0"/>
              </a:rPr>
              <a:t>жел соғады, күші 5-10 м/с. Ауа температурасы </a:t>
            </a:r>
            <a:r>
              <a:rPr lang="kk-KZ" sz="1200" dirty="0" smtClean="0">
                <a:latin typeface="Times New Roman" pitchFamily="18" charset="0"/>
                <a:cs typeface="Times New Roman" pitchFamily="18" charset="0"/>
              </a:rPr>
              <a:t>6-8 градус </a:t>
            </a:r>
            <a:r>
              <a:rPr lang="kk-KZ" sz="1200" dirty="0" smtClean="0">
                <a:latin typeface="Times New Roman" pitchFamily="18" charset="0"/>
                <a:cs typeface="Times New Roman" pitchFamily="18" charset="0"/>
              </a:rPr>
              <a:t>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11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smtClean="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20791</TotalTime>
  <Words>542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4873</cp:revision>
  <cp:lastPrinted>2021-07-01T03:56:27Z</cp:lastPrinted>
  <dcterms:created xsi:type="dcterms:W3CDTF">2018-03-27T06:03:00Z</dcterms:created>
  <dcterms:modified xsi:type="dcterms:W3CDTF">2025-03-09T07:50:33Z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