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33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5352072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марта 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снег, метель. Ветер юго-западный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  <a:p>
            <a:pPr algn="just"/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марта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11 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12 марта</a:t>
            </a:r>
          </a:p>
          <a:p>
            <a:pPr lvl="0" indent="177800" algn="just">
              <a:defRPr/>
            </a:pP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снег, метель.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8-10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3109" y="233666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23795" y="33394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6147564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проспект 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«А»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19047</TotalTime>
  <Words>593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3264</cp:revision>
  <cp:lastPrinted>2021-10-14T11:15:53Z</cp:lastPrinted>
  <dcterms:created xsi:type="dcterms:W3CDTF">2018-03-27T06:03:00Z</dcterms:created>
  <dcterms:modified xsi:type="dcterms:W3CDTF">2025-03-10T07:05:30Z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