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9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732728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небольшие осадки (дождь, снег), поземок, гололед.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5-7, днем 1-3 мороза.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снег, низовая метель. Туман. Ветер восточный, юго-восточный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7464"/>
              </p:ext>
            </p:extLst>
          </p:nvPr>
        </p:nvGraphicFramePr>
        <p:xfrm>
          <a:off x="4953000" y="4094578"/>
          <a:ext cx="4643470" cy="20724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24005</TotalTime>
  <Words>610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4641</cp:revision>
  <cp:lastPrinted>2021-07-01T03:56:27Z</cp:lastPrinted>
  <dcterms:created xsi:type="dcterms:W3CDTF">2018-03-27T06:03:00Z</dcterms:created>
  <dcterms:modified xsi:type="dcterms:W3CDTF">2025-03-10T08:38:39Z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