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90" d="100"/>
          <a:sy n="90" d="100"/>
        </p:scale>
        <p:origin x="-108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652811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поземок.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северо-восточный 7-12 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18137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6279</cp:revision>
  <cp:lastPrinted>2021-07-01T03:56:27Z</cp:lastPrinted>
  <dcterms:created xsi:type="dcterms:W3CDTF">2018-03-27T06:03:00Z</dcterms:created>
  <dcterms:modified xsi:type="dcterms:W3CDTF">2025-03-10T08:02:22Z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