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50728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0297" y="221405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6932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013061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22880</TotalTime>
  <Words>694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3544</cp:revision>
  <cp:lastPrinted>2021-10-18T15:52:53Z</cp:lastPrinted>
  <dcterms:created xsi:type="dcterms:W3CDTF">2018-03-27T06:03:00Z</dcterms:created>
  <dcterms:modified xsi:type="dcterms:W3CDTF">2025-03-10T07:02:25Z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