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8" d="100"/>
          <a:sy n="98" d="100"/>
        </p:scale>
        <p:origin x="102" y="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4351900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7133576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10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 Ветер юго-восточный 5-10 м/с. Температура воздуха ночью 2-4, днем 12-14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28108</TotalTime>
  <Words>537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3765</cp:revision>
  <cp:lastPrinted>2021-10-15T03:50:29Z</cp:lastPrinted>
  <dcterms:created xsi:type="dcterms:W3CDTF">2018-03-27T06:03:00Z</dcterms:created>
  <dcterms:modified xsi:type="dcterms:W3CDTF">2025-03-10T06:39:48Z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