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972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351486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Временами туман, гололед. Ветер юго-западный 5-10 м/с. Температура воздуха ночью 6-8, днем 0-2 мороза.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30430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4082</TotalTime>
  <Words>555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576</cp:revision>
  <cp:lastPrinted>2021-07-01T03:56:27Z</cp:lastPrinted>
  <dcterms:created xsi:type="dcterms:W3CDTF">2024-09-22T07:48:17Z</dcterms:created>
  <dcterms:modified xsi:type="dcterms:W3CDTF">2025-03-10T08:43:02Z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