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008" y="-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0799316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небольшие осадки (дождь, снег), поземок, гололед. Ветер юго-западный 7- 12 м/с. Температура воздуха ночью 5-7, 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kk-KZ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метель. Туман. Ветер восточный, юго-восточный 9-14, порывы 15-20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695423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26779</TotalTime>
  <Words>660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4794</cp:revision>
  <cp:lastPrinted>2021-07-01T03:56:27Z</cp:lastPrinted>
  <dcterms:created xsi:type="dcterms:W3CDTF">2018-03-27T06:03:00Z</dcterms:created>
  <dcterms:modified xsi:type="dcterms:W3CDTF">2025-03-10T08:41:26Z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