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585528721"/>
              </p:ext>
            </p:extLst>
          </p:nvPr>
        </p:nvGraphicFramePr>
        <p:xfrm>
          <a:off x="354332" y="26267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69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dirty="0"/>
                        <a:t>10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10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514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снег, низовая метель. На дорогах гололедица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северо-восточный 9-14, ночью и утром порывы 15-18 м/с. Температура воздуха ночью 5-7, днем 2-4 мороза.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юго-восточный 3-8 м/с. Температура воздуха 12-14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49835" y="2677245"/>
            <a:ext cx="4576758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20184223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836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8E3CCD1A-8BC9-4B25-9D7D-1E7CAB0CA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643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25</cp:revision>
  <dcterms:modified xsi:type="dcterms:W3CDTF">2025-03-10T08:59:29Z</dcterms:modified>
</cp:coreProperties>
</file>