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972" y="-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55095420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1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туман.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9-14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just">
              <a:tabLst>
                <a:tab pos="3411538" algn="l"/>
              </a:tabLst>
            </a:pP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550914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427241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25818</TotalTime>
  <Words>593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4665</cp:revision>
  <cp:lastPrinted>2021-07-01T03:56:27Z</cp:lastPrinted>
  <dcterms:created xsi:type="dcterms:W3CDTF">2018-03-27T06:03:00Z</dcterms:created>
  <dcterms:modified xsi:type="dcterms:W3CDTF">2025-03-10T08:36:04Z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