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33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976816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53006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Туман.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юго-западный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южный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мороза, </a:t>
            </a: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уман.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юго-восточный 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0-2 тепла.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29407</TotalTime>
  <Words>597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5547</cp:revision>
  <cp:lastPrinted>2021-07-01T03:56:27Z</cp:lastPrinted>
  <dcterms:created xsi:type="dcterms:W3CDTF">2018-03-27T06:03:00Z</dcterms:created>
  <dcterms:modified xsi:type="dcterms:W3CDTF">2025-03-10T06:22:43Z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