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572793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метель. Ветер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марта</a:t>
            </a:r>
          </a:p>
          <a:p>
            <a:pPr lvl="0" indent="177800" algn="just">
              <a:defRPr/>
            </a:pP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8-10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63464" y="231413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64832" y="321222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76487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19488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3309</cp:revision>
  <cp:lastPrinted>2021-07-01T03:56:27Z</cp:lastPrinted>
  <dcterms:created xsi:type="dcterms:W3CDTF">2018-03-27T06:03:00Z</dcterms:created>
  <dcterms:modified xsi:type="dcterms:W3CDTF">2025-03-10T07:07:42Z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