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3524" autoAdjust="0"/>
  </p:normalViewPr>
  <p:slideViewPr>
    <p:cSldViewPr showGuides="1">
      <p:cViewPr varScale="1">
        <p:scale>
          <a:sx n="81" d="100"/>
          <a:sy n="81" d="100"/>
        </p:scale>
        <p:origin x="1814" y="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58295954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69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10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10 марта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50525" y="243431"/>
            <a:ext cx="4584671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марта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марта до 20 ч. 11 марта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Облачно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ночью 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снег, поземок, днем осадки (снег, дождь), поземок, гололед. Ветер северо-западный 9-14 м/с. Температура воздуха </a:t>
            </a:r>
            <a:r>
              <a:rPr lang="ru-RU" sz="1100">
                <a:latin typeface="Times New Roman" panose="02020603050405020304" pitchFamily="18" charset="0"/>
                <a:ea typeface="SimSun" panose="02010600030101010101" pitchFamily="2" charset="-122"/>
              </a:rPr>
              <a:t>ночью 10-12, 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днем 3-5 мороза.</a:t>
            </a:r>
            <a:endParaRPr lang="ru-KZ" sz="105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12 марта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11 марта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/>
            <a:r>
              <a:rPr lang="kk-KZ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Переменная о</a:t>
            </a:r>
            <a:r>
              <a:rPr lang="ru-RU" sz="1100" dirty="0" err="1">
                <a:latin typeface="Times New Roman" panose="02020603050405020304" pitchFamily="18" charset="0"/>
                <a:ea typeface="SimSun" panose="02010600030101010101" pitchFamily="2" charset="-122"/>
              </a:rPr>
              <a:t>блачность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, без осадков. Ветер северный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5-10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18-20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2858046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0.259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2.538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078410" y="1867301"/>
            <a:ext cx="4630747" cy="93871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марта, ночью 12 марта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Седелева Н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41375</TotalTime>
  <Words>672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6328</cp:revision>
  <cp:lastPrinted>2021-11-30T05:55:24Z</cp:lastPrinted>
  <dcterms:created xsi:type="dcterms:W3CDTF">2018-03-27T06:03:00Z</dcterms:created>
  <dcterms:modified xsi:type="dcterms:W3CDTF">2025-03-10T07:11:45Z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