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964545255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марта 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792071086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738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altLang="ru-RU" sz="1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Ветер северо-восточный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1-3,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14-16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11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марта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12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5-10 м/с. Температура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2-4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857364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2025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Нурлыбаева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14034</TotalTime>
  <Words>608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3490</cp:revision>
  <cp:lastPrinted>2021-07-01T03:56:27Z</cp:lastPrinted>
  <dcterms:created xsi:type="dcterms:W3CDTF">2018-03-27T06:03:00Z</dcterms:created>
  <dcterms:modified xsi:type="dcterms:W3CDTF">2025-03-10T07:13:09Z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