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2537580"/>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698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10</a:t>
                      </a:r>
                      <a:r>
                        <a:rPr kumimoji="0" lang="ru-RU"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 </a:t>
                      </a:r>
                      <a:r>
                        <a:rPr kumimoji="0" lang="ru-RU"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наурыз</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10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a:solidFill>
                  <a:srgbClr val="000000"/>
                </a:solidFill>
                <a:latin typeface="Times New Roman" panose="02020603050405020304" pitchFamily="18" charset="0"/>
              </a:rPr>
              <a:t>С</a:t>
            </a:r>
            <a:r>
              <a:rPr lang="kk-KZ" sz="1200" kern="900" dirty="0">
                <a:solidFill>
                  <a:srgbClr val="000000"/>
                </a:solidFill>
                <a:latin typeface="Times New Roman" panose="02020603050405020304" pitchFamily="18" charset="0"/>
                <a:ea typeface="Times New Roman" panose="02020603050405020304" pitchFamily="18" charset="0"/>
              </a:rPr>
              <a:t>олтүстік-батыстан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0-2 </a:t>
            </a:r>
            <a:r>
              <a:rPr lang="kk-KZ" sz="1200" kern="900" dirty="0">
                <a:solidFill>
                  <a:srgbClr val="000000"/>
                </a:solidFill>
                <a:latin typeface="Times New Roman" panose="02020603050405020304" pitchFamily="18" charset="0"/>
                <a:ea typeface="Times New Roman" panose="02020603050405020304" pitchFamily="18" charset="0"/>
              </a:rPr>
              <a:t>градус </a:t>
            </a:r>
            <a:r>
              <a:rPr lang="ru-RU" sz="1200" dirty="0">
                <a:latin typeface="Times New Roman" panose="02020603050405020304" pitchFamily="18" charset="0"/>
                <a:cs typeface="Times New Roman" panose="02020603050405020304" pitchFamily="18" charset="0"/>
              </a:rPr>
              <a:t>аяз</a:t>
            </a:r>
            <a:r>
              <a:rPr lang="kk-KZ" sz="1200" kern="900" dirty="0" smtClean="0">
                <a:solidFill>
                  <a:srgbClr val="000000"/>
                </a:solidFill>
                <a:latin typeface="Times New Roman" panose="02020603050405020304" pitchFamily="18" charset="0"/>
                <a:ea typeface="Times New Roman" panose="02020603050405020304" pitchFamily="18" charset="0"/>
              </a:rPr>
              <a:t>.</a:t>
            </a:r>
            <a:endParaRPr lang="kk-KZ" sz="1200" kern="900" dirty="0" smtClean="0">
              <a:solidFill>
                <a:srgbClr val="000000"/>
              </a:solidFill>
              <a:latin typeface="Times New Roman" panose="02020603050405020304" pitchFamily="18" charset="0"/>
              <a:ea typeface="Times New Roman" panose="02020603050405020304" pitchFamily="18" charset="0"/>
            </a:endParaRP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наурыз</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11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12 </a:t>
            </a:r>
            <a:r>
              <a:rPr lang="kk-KZ" sz="1200" b="1" dirty="0" smtClean="0">
                <a:solidFill>
                  <a:prstClr val="black"/>
                </a:solidFill>
                <a:latin typeface="Times New Roman" panose="02020603050405020304" pitchFamily="18" charset="0"/>
                <a:cs typeface="Times New Roman" panose="02020603050405020304" pitchFamily="18" charset="0"/>
              </a:rPr>
              <a:t>наурыз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жауын-шашынсыз.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900" dirty="0" smtClean="0">
                <a:solidFill>
                  <a:srgbClr val="000000"/>
                </a:solidFill>
                <a:latin typeface="Times New Roman" panose="02020603050405020304" pitchFamily="18" charset="0"/>
                <a:ea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5-7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4141045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10</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наурыз</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23117</TotalTime>
  <Words>578</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4594</cp:revision>
  <cp:lastPrinted>2021-07-01T07:38:07Z</cp:lastPrinted>
  <dcterms:created xsi:type="dcterms:W3CDTF">2018-03-27T06:03:00Z</dcterms:created>
  <dcterms:modified xsi:type="dcterms:W3CDTF">2025-03-10T08:26:21Z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