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0" d="100"/>
          <a:sy n="90" d="100"/>
        </p:scale>
        <p:origin x="-1080"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69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10 </a:t>
                      </a:r>
                      <a:r>
                        <a:rPr lang="kk-KZ" altLang="zh-CN" sz="1200" b="1" i="1" baseline="0" dirty="0">
                          <a:solidFill>
                            <a:schemeClr val="tx2">
                              <a:lumMod val="50000"/>
                            </a:schemeClr>
                          </a:solidFill>
                          <a:latin typeface="Times New Roman" pitchFamily="18" charset="0"/>
                          <a:cs typeface="Times New Roman" pitchFamily="18" charset="0"/>
                        </a:rPr>
                        <a:t>наурыз</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10 </a:t>
            </a:r>
            <a:r>
              <a:rPr lang="kk-KZ" altLang="ru-RU" sz="1200" b="1" dirty="0">
                <a:solidFill>
                  <a:srgbClr val="000000"/>
                </a:solidFill>
                <a:latin typeface="Times New Roman" pitchFamily="18" charset="0"/>
                <a:cs typeface="Times New Roman" pitchFamily="18" charset="0"/>
              </a:rPr>
              <a:t>наурыз</a:t>
            </a:r>
            <a:r>
              <a:rPr lang="kk-KZ" sz="1200" b="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61948554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4953000" y="116632"/>
            <a:ext cx="4824536" cy="1615827"/>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11 </a:t>
            </a:r>
            <a:r>
              <a:rPr lang="ru-RU" altLang="ru-RU" sz="1100" b="1" dirty="0" err="1">
                <a:latin typeface="Times New Roman" pitchFamily="18" charset="0"/>
                <a:cs typeface="Times New Roman" pitchFamily="18" charset="0"/>
              </a:rPr>
              <a:t>наурыз</a:t>
            </a:r>
            <a:r>
              <a:rPr lang="kk-KZ" altLang="ru-RU"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наурыздан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түнде </a:t>
            </a:r>
            <a:r>
              <a:rPr lang="ru-RU" sz="1100" dirty="0" err="1" smtClean="0">
                <a:latin typeface="Times New Roman" pitchFamily="18" charset="0"/>
                <a:cs typeface="Times New Roman" pitchFamily="18" charset="0"/>
              </a:rPr>
              <a:t>қар, сырма</a:t>
            </a:r>
            <a:r>
              <a:rPr lang="kk-KZ" sz="1100" dirty="0" smtClean="0">
                <a:latin typeface="Times New Roman" pitchFamily="18" charset="0"/>
                <a:cs typeface="Times New Roman" pitchFamily="18" charset="0"/>
              </a:rPr>
              <a:t>. Солтүстік-шығыстан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16-18,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8-10 </a:t>
            </a:r>
            <a:r>
              <a:rPr lang="kk-KZ" sz="1100" dirty="0">
                <a:latin typeface="Times New Roman" pitchFamily="18" charset="0"/>
                <a:cs typeface="Times New Roman" pitchFamily="18" charset="0"/>
              </a:rPr>
              <a:t>градус аяз. </a:t>
            </a: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наурызға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11 </a:t>
            </a:r>
            <a:r>
              <a:rPr lang="kk-KZ" altLang="ru-RU" sz="1100" b="1" dirty="0">
                <a:solidFill>
                  <a:srgbClr val="000000"/>
                </a:solidFill>
                <a:latin typeface="Times New Roman" pitchFamily="18" charset="0"/>
                <a:cs typeface="Times New Roman" pitchFamily="18" charset="0"/>
              </a:rPr>
              <a:t>наурыздан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наурызға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ru-RU" sz="1100" dirty="0" err="1" smtClean="0">
                <a:latin typeface="Times New Roman" pitchFamily="18" charset="0"/>
                <a:cs typeface="Times New Roman" pitchFamily="18" charset="0"/>
              </a:rPr>
              <a:t>жауын-шашынсыз</a:t>
            </a:r>
            <a:r>
              <a:rPr lang="kk-KZ" sz="1100" dirty="0" smtClean="0">
                <a:latin typeface="Times New Roman" pitchFamily="18" charset="0"/>
                <a:cs typeface="Times New Roman" pitchFamily="18" charset="0"/>
              </a:rPr>
              <a:t>. Оңтүстік-шығыстан жел </a:t>
            </a:r>
            <a:r>
              <a:rPr lang="kk-KZ" sz="1100" dirty="0">
                <a:latin typeface="Times New Roman" pitchFamily="18" charset="0"/>
                <a:cs typeface="Times New Roman" pitchFamily="18" charset="0"/>
              </a:rPr>
              <a:t>соғады, күші 9-14 м/с. </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18-20 </a:t>
            </a:r>
            <a:r>
              <a:rPr lang="kk-KZ" sz="110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аяз.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11 </a:t>
            </a:r>
            <a:r>
              <a:rPr lang="kk-KZ" sz="1100" dirty="0">
                <a:solidFill>
                  <a:schemeClr val="tx1"/>
                </a:solidFill>
                <a:latin typeface="Times New Roman" pitchFamily="18" charset="0"/>
                <a:cs typeface="Times New Roman" pitchFamily="18" charset="0"/>
              </a:rPr>
              <a:t>наурыз</a:t>
            </a:r>
            <a:r>
              <a:rPr lang="kk-KZ" sz="1100" dirty="0">
                <a:solidFill>
                  <a:srgbClr val="000000"/>
                </a:solidFill>
                <a:latin typeface="Times New Roman" pitchFamily="18" charset="0"/>
                <a:cs typeface="Times New Roman" pitchFamily="18" charset="0"/>
              </a:rPr>
              <a:t>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12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16101</TotalTime>
  <Words>550</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5991</cp:revision>
  <cp:lastPrinted>2021-07-01T03:56:27Z</cp:lastPrinted>
  <dcterms:created xsi:type="dcterms:W3CDTF">2018-03-27T06:03:00Z</dcterms:created>
  <dcterms:modified xsi:type="dcterms:W3CDTF">2025-03-10T08:01:59Z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