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97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2824823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47760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endParaRPr 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уақыттаарда тұман, көктайғақ. </a:t>
            </a:r>
            <a:r>
              <a:rPr lang="ru-RU" sz="1200" dirty="0" smtClean="0">
                <a:latin typeface="Times New Roman" panose="02020603050405020304" pitchFamily="18" charset="0"/>
                <a:cs typeface="Times New Roman" panose="02020603050405020304" pitchFamily="18" charset="0"/>
              </a:rPr>
              <a:t>Ветер </a:t>
            </a:r>
            <a:r>
              <a:rPr lang="ru-RU" sz="1200" dirty="0">
                <a:latin typeface="Times New Roman" panose="02020603050405020304" pitchFamily="18" charset="0"/>
                <a:cs typeface="Times New Roman" panose="02020603050405020304" pitchFamily="18" charset="0"/>
              </a:rPr>
              <a:t>юго-западный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6-8</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Тұман.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4275438"/>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24257</TotalTime>
  <Words>507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4526</cp:revision>
  <cp:lastPrinted>2021-07-01T07:38:07Z</cp:lastPrinted>
  <dcterms:created xsi:type="dcterms:W3CDTF">2018-03-27T06:03:00Z</dcterms:created>
  <dcterms:modified xsi:type="dcterms:W3CDTF">2025-03-10T08:44:02Z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