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5445358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069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наурыз</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наурызға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10 </a:t>
            </a:r>
            <a:r>
              <a:rPr lang="ru-RU" altLang="ru-RU" sz="1200" b="1" dirty="0" err="1">
                <a:solidFill>
                  <a:srgbClr val="000000"/>
                </a:solidFill>
                <a:latin typeface="Times New Roman" pitchFamily="18" charset="0"/>
                <a:cs typeface="Times New Roman" pitchFamily="18" charset="0"/>
              </a:rPr>
              <a:t>наурыз</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11 </a:t>
            </a:r>
            <a:r>
              <a:rPr lang="ru-RU" altLang="ru-RU" sz="1200" b="1" dirty="0" err="1" smtClean="0">
                <a:solidFill>
                  <a:srgbClr val="000000"/>
                </a:solidFill>
                <a:latin typeface="Times New Roman" pitchFamily="18" charset="0"/>
                <a:cs typeface="Times New Roman" pitchFamily="18" charset="0"/>
              </a:rPr>
              <a:t>наурыз</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жел соғады, 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5-7 градус суық, күндіз </a:t>
            </a:r>
            <a:r>
              <a:rPr lang="kk-KZ" sz="1200" dirty="0" smtClean="0">
                <a:latin typeface="Times New Roman" panose="02020603050405020304" pitchFamily="18" charset="0"/>
                <a:cs typeface="Times New Roman" panose="02020603050405020304" pitchFamily="18" charset="0"/>
              </a:rPr>
              <a:t>0-2 </a:t>
            </a:r>
            <a:r>
              <a:rPr lang="kk-KZ" sz="1200" dirty="0" smtClean="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жылы </a:t>
            </a:r>
            <a:r>
              <a:rPr lang="kk-KZ" sz="1200" dirty="0" smtClean="0">
                <a:latin typeface="Times New Roman" panose="02020603050405020304" pitchFamily="18" charset="0"/>
                <a:cs typeface="Times New Roman" panose="02020603050405020304" pitchFamily="18" charset="0"/>
              </a:rPr>
              <a:t>болады. </a:t>
            </a:r>
          </a:p>
          <a:p>
            <a:pPr algn="ctr"/>
            <a:r>
              <a:rPr lang="kk-KZ" altLang="ru-RU" sz="1200" b="1" dirty="0" smtClean="0">
                <a:solidFill>
                  <a:srgbClr val="000000"/>
                </a:solidFill>
                <a:latin typeface="Times New Roman" pitchFamily="18" charset="0"/>
                <a:cs typeface="Times New Roman" pitchFamily="18" charset="0"/>
              </a:rPr>
              <a:t>12 </a:t>
            </a:r>
            <a:r>
              <a:rPr lang="kk-KZ" altLang="ru-RU" sz="1200" b="1" dirty="0" smtClean="0">
                <a:solidFill>
                  <a:srgbClr val="000000"/>
                </a:solidFill>
                <a:latin typeface="Times New Roman" pitchFamily="18" charset="0"/>
                <a:cs typeface="Times New Roman" pitchFamily="18" charset="0"/>
              </a:rPr>
              <a:t>наурызда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11 </a:t>
            </a:r>
            <a:r>
              <a:rPr lang="ru-RU" sz="1200" b="1" dirty="0" err="1" smtClean="0">
                <a:solidFill>
                  <a:srgbClr val="000000"/>
                </a:solidFill>
                <a:latin typeface="Times New Roman" pitchFamily="18" charset="0"/>
                <a:cs typeface="Times New Roman" pitchFamily="18" charset="0"/>
              </a:rPr>
              <a:t>наурыз</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12 </a:t>
            </a:r>
            <a:r>
              <a:rPr lang="ru-RU" sz="1200" b="1" dirty="0" err="1" smtClean="0">
                <a:solidFill>
                  <a:srgbClr val="000000"/>
                </a:solidFill>
                <a:latin typeface="Times New Roman" pitchFamily="18" charset="0"/>
                <a:cs typeface="Times New Roman" pitchFamily="18" charset="0"/>
              </a:rPr>
              <a:t>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4-9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3-5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суық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089879"/>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0.162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45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13190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11 </a:t>
            </a:r>
            <a:r>
              <a:rPr lang="kk-KZ" sz="1200" dirty="0" smtClean="0">
                <a:solidFill>
                  <a:schemeClr val="tx1"/>
                </a:solidFill>
                <a:latin typeface="Times New Roman" panose="02020603050405020304" pitchFamily="18" charset="0"/>
                <a:cs typeface="Times New Roman" panose="02020603050405020304" pitchFamily="18" charset="0"/>
              </a:rPr>
              <a:t>наурызда, 12 наурызда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Нуршина А.Ж.</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22947</TotalTime>
  <Words>512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5396</cp:revision>
  <cp:lastPrinted>2021-07-01T07:38:07Z</cp:lastPrinted>
  <dcterms:created xsi:type="dcterms:W3CDTF">2018-03-27T06:03:00Z</dcterms:created>
  <dcterms:modified xsi:type="dcterms:W3CDTF">2025-03-10T09:13:52Z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