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1652295"/>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жел соғады, </a:t>
            </a:r>
            <a:r>
              <a:rPr lang="kk-KZ" altLang="ru-RU" sz="1200" dirty="0" smtClean="0">
                <a:latin typeface="Times New Roman" panose="02020603050405020304" pitchFamily="18" charset="0"/>
                <a:cs typeface="Times New Roman" panose="02020603050405020304" pitchFamily="18" charset="0"/>
              </a:rPr>
              <a:t>күші 2-7 м/с</a:t>
            </a:r>
            <a:r>
              <a:rPr lang="kk-KZ" altLang="ru-RU" sz="1200" dirty="0">
                <a:latin typeface="Times New Roman" panose="02020603050405020304" pitchFamily="18" charset="0"/>
                <a:cs typeface="Times New Roman" panose="02020603050405020304" pitchFamily="18" charset="0"/>
              </a:rPr>
              <a:t>. Ауа температурасы түнде 13-15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Шығыстан, оңтүстік-шығыстан жел соғады, күші 9-14 м/с. Ауа температурасы түнде 10-12  градус аяз. </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8488994"/>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25576</TotalTime>
  <Words>553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4637</cp:revision>
  <cp:lastPrinted>2021-07-01T07:38:07Z</cp:lastPrinted>
  <dcterms:created xsi:type="dcterms:W3CDTF">2018-03-27T06:03:00Z</dcterms:created>
  <dcterms:modified xsi:type="dcterms:W3CDTF">2025-03-10T08:35:43Z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