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330353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7851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наурыз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қар, бұрқасын. </a:t>
            </a:r>
            <a:r>
              <a:rPr lang=""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оңтүстік-батыс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қар, бұрқасын. Жел оңтүстік-батыстан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Ауа температурасы 8-10°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1308" y="32960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2440080"/>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Акылбаева М.М.</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18616</TotalTime>
  <Words>574</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3280</cp:revision>
  <cp:lastPrinted>2021-07-01T03:56:27Z</cp:lastPrinted>
  <dcterms:created xsi:type="dcterms:W3CDTF">2018-03-27T06:03:00Z</dcterms:created>
  <dcterms:modified xsi:type="dcterms:W3CDTF">2025-03-10T07:05:54Z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