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74655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47760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аздаған жауын-шашын (жаңбыр, қар), сырма, көктайғақ. Оңтүстік-батыстан жел соғады, күші 7-12 м/с. Ауа температурасы түнде 5-7, күндіз 1-3 градус аяз. </a:t>
            </a: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қар, жаяу бұрқасын. Тұман. Шығыстан, оңтүстік-шығыстан жел соғады, күші 9-14, екпіні 15-20 м/с. </a:t>
            </a:r>
            <a:r>
              <a:rPr lang="kk-KZ" altLang="ru-RU" sz="1200">
                <a:latin typeface="Times New Roman" panose="02020603050405020304" pitchFamily="18" charset="0"/>
                <a:cs typeface="Times New Roman" panose="02020603050405020304" pitchFamily="18" charset="0"/>
              </a:rPr>
              <a:t>Ауа температурасы түнде 12-14  градус аяз. </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51370" y="2660093"/>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538819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25729</TotalTime>
  <Words>617</Words>
  <Application>Microsoft Office PowerPoint</Application>
  <PresentationFormat>Лист A4 (210x297 мм)</PresentationFormat>
  <Paragraphs>105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4722</cp:revision>
  <cp:lastPrinted>2021-07-01T07:38:07Z</cp:lastPrinted>
  <dcterms:created xsi:type="dcterms:W3CDTF">2018-03-27T06:03:00Z</dcterms:created>
  <dcterms:modified xsi:type="dcterms:W3CDTF">2025-03-10T08:39:05Z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