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84310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54436"/>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10 наурыз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 sz="1200" dirty="0" smtClean="0">
                <a:solidFill>
                  <a:prstClr val="black"/>
                </a:solidFill>
                <a:latin typeface="Times New Roman" pitchFamily="18" charset="0"/>
                <a:cs typeface="Times New Roman" pitchFamily="18" charset="0"/>
              </a:rPr>
              <a:t>Ж</a:t>
            </a:r>
            <a:r>
              <a:rPr lang="kk-KZ" sz="1200" dirty="0" smtClean="0">
                <a:solidFill>
                  <a:prstClr val="black"/>
                </a:solidFill>
                <a:latin typeface="Times New Roman" pitchFamily="18" charset="0"/>
                <a:cs typeface="Times New Roman" pitchFamily="18" charset="0"/>
              </a:rPr>
              <a:t>ел оңтүстік-батыс</a:t>
            </a:r>
            <a:r>
              <a:rPr lang=""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-12, </a:t>
            </a:r>
            <a:r>
              <a:rPr lang="kk-KZ" sz="1200" dirty="0" smtClean="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15-18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 sz="1200" dirty="0" smtClean="0">
                <a:solidFill>
                  <a:prstClr val="black"/>
                </a:solidFill>
                <a:latin typeface="Times New Roman" pitchFamily="18" charset="0"/>
                <a:cs typeface="Times New Roman" pitchFamily="18" charset="0"/>
              </a:rPr>
              <a:t>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smtClean="0">
                <a:solidFill>
                  <a:prstClr val="black"/>
                </a:solidFill>
                <a:latin typeface="Times New Roman" pitchFamily="18" charset="0"/>
                <a:cs typeface="Times New Roman" pitchFamily="18" charset="0"/>
              </a:rPr>
              <a:t>Жел оңтүстік-батыстан соғады, күші </a:t>
            </a:r>
            <a:r>
              <a:rPr lang="kk-KZ" sz="1200" dirty="0" smtClean="0">
                <a:solidFill>
                  <a:prstClr val="black"/>
                </a:solidFill>
                <a:latin typeface="Times New Roman" pitchFamily="18" charset="0"/>
                <a:cs typeface="Times New Roman" pitchFamily="18" charset="0"/>
              </a:rPr>
              <a:t>9-14 </a:t>
            </a:r>
            <a:r>
              <a:rPr lang="kk-KZ" sz="1200" dirty="0" smtClean="0">
                <a:solidFill>
                  <a:prstClr val="black"/>
                </a:solidFill>
                <a:latin typeface="Times New Roman" pitchFamily="18" charset="0"/>
                <a:cs typeface="Times New Roman" pitchFamily="18" charset="0"/>
              </a:rPr>
              <a:t>м/с. Ауа температурасы 8-10°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44852" y="23070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53696" y="31971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5964636"/>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21102</TotalTime>
  <Words>647</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3491</cp:revision>
  <cp:lastPrinted>2021-07-01T03:56:27Z</cp:lastPrinted>
  <dcterms:created xsi:type="dcterms:W3CDTF">2018-03-27T06:03:00Z</dcterms:created>
  <dcterms:modified xsi:type="dcterms:W3CDTF">2025-03-10T07:02:09Z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