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1" d="100"/>
          <a:sy n="91" d="100"/>
        </p:scale>
        <p:origin x="84"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918651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наурыз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647426"/>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11 наурыз</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10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11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және таңертең қар жауады, жаяу бұрқасын күтіледі. Жолдарда көктайғақ күтіледі. Жел, күші 5-10 </a:t>
            </a:r>
            <a:r>
              <a:rPr lang="ru-RU" sz="1300" dirty="0">
                <a:solidFill>
                  <a:prstClr val="black"/>
                </a:solidFill>
                <a:latin typeface="Times New Roman" pitchFamily="18" charset="0"/>
                <a:cs typeface="Times New Roman" pitchFamily="18" charset="0"/>
              </a:rPr>
              <a:t>м/с. </a:t>
            </a:r>
            <a:r>
              <a:rPr lang="kk-KZ" sz="1300" dirty="0">
                <a:effectLst/>
                <a:latin typeface="Times New Roman" panose="02020603050405020304" pitchFamily="18" charset="0"/>
                <a:ea typeface="Calibri" panose="020F0502020204030204" pitchFamily="34" charset="0"/>
              </a:rPr>
              <a:t>Ауа температурасы түнде 6-8, күндіз 4-6 </a:t>
            </a:r>
            <a:r>
              <a:rPr lang="kk-KZ" sz="1300" dirty="0">
                <a:latin typeface="Times New Roman" panose="02020603050405020304" pitchFamily="18" charset="0"/>
                <a:ea typeface="Calibri" panose="020F0502020204030204" pitchFamily="34" charset="0"/>
              </a:rPr>
              <a:t>аяз болады.</a:t>
            </a:r>
            <a:endParaRPr lang="kk-KZ" sz="1300" dirty="0">
              <a:effectLst/>
              <a:latin typeface="Times New Roman" panose="02020603050405020304" pitchFamily="18" charset="0"/>
              <a:ea typeface="Calibri" panose="020F0502020204030204" pitchFamily="34" charset="0"/>
            </a:endParaRP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12 наурыз</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11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12 </a:t>
            </a:r>
            <a:r>
              <a:rPr lang="ru-RU" sz="1000" b="1" dirty="0" err="1">
                <a:solidFill>
                  <a:srgbClr val="000000"/>
                </a:solidFill>
                <a:latin typeface="Times New Roman" panose="02020603050405020304" pitchFamily="18" charset="0"/>
                <a:cs typeface="Times New Roman" panose="02020603050405020304" pitchFamily="18" charset="0"/>
              </a:rPr>
              <a:t>наурыздың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12-14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10 </a:t>
            </a:r>
            <a:r>
              <a:rPr lang="ru-RU" altLang="ru-RU" sz="1100" b="1" dirty="0" err="1">
                <a:latin typeface="Times New Roman" panose="02020603050405020304" pitchFamily="18" charset="0"/>
                <a:cs typeface="Times New Roman" panose="02020603050405020304" pitchFamily="18" charset="0"/>
              </a:rPr>
              <a:t>наурызда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97471914"/>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0.876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18120</TotalTime>
  <Words>584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3462</cp:revision>
  <cp:lastPrinted>2021-07-01T07:38:07Z</cp:lastPrinted>
  <dcterms:created xsi:type="dcterms:W3CDTF">2018-03-27T06:03:00Z</dcterms:created>
  <dcterms:modified xsi:type="dcterms:W3CDTF">2025-03-10T07:53:15Z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