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1236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11 </a:t>
            </a:r>
            <a:r>
              <a:rPr lang="kk-KZ" altLang="ru-RU" sz="1200" b="1" dirty="0" smtClean="0">
                <a:latin typeface="Times New Roman" pitchFamily="18" charset="0"/>
                <a:ea typeface="Times New Roman KZ" pitchFamily="18" charset="0"/>
                <a:cs typeface="Times New Roman" pitchFamily="18" charset="0"/>
              </a:rPr>
              <a:t>наурызға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10</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наурыз</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a:t>
            </a:r>
            <a:r>
              <a:rPr lang="ru-RU" sz="1050" b="1" dirty="0" smtClean="0">
                <a:latin typeface="Times New Roman" pitchFamily="18" charset="0"/>
                <a:cs typeface="Times New Roman" pitchFamily="18" charset="0"/>
              </a:rPr>
              <a:t>11</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наурыз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Оңтүстік-батыстан жел соғады, күші 7-12 м/с. Ауа температурасы түнде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 күндіз </a:t>
            </a:r>
            <a:r>
              <a:rPr lang="kk-KZ" sz="1200" dirty="0" smtClean="0">
                <a:latin typeface="Times New Roman" pitchFamily="18" charset="0"/>
                <a:cs typeface="Times New Roman" pitchFamily="18" charset="0"/>
              </a:rPr>
              <a:t>7-9</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наурызға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наурыз</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наурыз</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a:t>
            </a:r>
            <a:r>
              <a:rPr lang="kk-KZ" sz="1200" dirty="0" smtClean="0">
                <a:latin typeface="Times New Roman" pitchFamily="18" charset="0"/>
                <a:cs typeface="Times New Roman" pitchFamily="18" charset="0"/>
              </a:rPr>
              <a:t>3-5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аяз.</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наурыз</a:t>
            </a:r>
            <a:r>
              <a:rPr lang="kk-KZ" sz="1200" dirty="0" smtClean="0">
                <a:solidFill>
                  <a:schemeClr val="tx1"/>
                </a:solidFill>
                <a:latin typeface="Times New Roman" panose="02020603050405020304" pitchFamily="18" charset="0"/>
                <a:cs typeface="Times New Roman" panose="02020603050405020304" pitchFamily="18" charset="0"/>
              </a:rPr>
              <a:t>, 11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0,769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421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0,009</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20817</TotalTime>
  <Words>537</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4876</cp:revision>
  <cp:lastPrinted>2021-07-01T03:56:27Z</cp:lastPrinted>
  <dcterms:created xsi:type="dcterms:W3CDTF">2018-03-27T06:03:00Z</dcterms:created>
  <dcterms:modified xsi:type="dcterms:W3CDTF">2025-03-10T08:39:30Z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