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65836966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69</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786190"/>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519456484"/>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Солтүстік-шығыстан жел соғады, күші 8-13 м/с. Ауа температурасы түнде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14-16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наурызға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12 </a:t>
            </a:r>
            <a:r>
              <a:rPr lang="kk-KZ" altLang="ru-RU" sz="1200" b="1" dirty="0" smtClean="0">
                <a:latin typeface="Times New Roman" pitchFamily="18" charset="0"/>
                <a:cs typeface="Times New Roman" pitchFamily="18" charset="0"/>
              </a:rPr>
              <a:t>наурыз</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a:t>
            </a:r>
            <a:r>
              <a:rPr lang="kk-KZ" sz="1100" dirty="0" smtClean="0">
                <a:latin typeface="Times New Roman" pitchFamily="18" charset="0"/>
                <a:cs typeface="Times New Roman" pitchFamily="18" charset="0"/>
              </a:rPr>
              <a:t>2-4 градус </a:t>
            </a:r>
            <a:r>
              <a:rPr lang="kk-KZ" sz="1100" dirty="0" smtClean="0">
                <a:latin typeface="Times New Roman" pitchFamily="18" charset="0"/>
                <a:cs typeface="Times New Roman" pitchFamily="18" charset="0"/>
              </a:rPr>
              <a:t>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28599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11 </a:t>
            </a:r>
            <a:r>
              <a:rPr lang="ru-RU" sz="1100" dirty="0" err="1" smtClean="0">
                <a:solidFill>
                  <a:schemeClr val="tx1"/>
                </a:solidFill>
                <a:latin typeface="Times New Roman" panose="02020603050405020304" pitchFamily="18" charset="0"/>
                <a:cs typeface="Times New Roman" panose="02020603050405020304" pitchFamily="18" charset="0"/>
              </a:rPr>
              <a:t>наурыздан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12 </a:t>
            </a:r>
            <a:r>
              <a:rPr lang="ru-RU" sz="11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4438" y="335756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13985</TotalTime>
  <Words>566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3590</cp:revision>
  <cp:lastPrinted>2021-07-01T03:56:27Z</cp:lastPrinted>
  <dcterms:created xsi:type="dcterms:W3CDTF">2018-03-27T06:03:00Z</dcterms:created>
  <dcterms:modified xsi:type="dcterms:W3CDTF">2025-03-10T07:11:13Z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