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972"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4607395"/>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наурыз</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наурызда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kk-KZ" altLang="ru-RU" sz="1200" b="1" dirty="0">
                <a:latin typeface="Times New Roman" panose="02020603050405020304" pitchFamily="18" charset="0"/>
                <a:cs typeface="Times New Roman" panose="02020603050405020304" pitchFamily="18" charset="0"/>
              </a:rPr>
              <a:t>11 наурызға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10 наурыз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11 </a:t>
            </a:r>
            <a:r>
              <a:rPr lang="ru-RU" sz="1200" b="1" dirty="0" err="1">
                <a:latin typeface="Times New Roman" panose="02020603050405020304" pitchFamily="18" charset="0"/>
                <a:cs typeface="Times New Roman" panose="02020603050405020304" pitchFamily="18" charset="0"/>
              </a:rPr>
              <a:t>наурыз</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smtClean="0">
                <a:latin typeface="Times New Roman" panose="02020603050405020304" pitchFamily="18" charset="0"/>
                <a:cs typeface="Times New Roman" panose="02020603050405020304" pitchFamily="18" charset="0"/>
              </a:rPr>
              <a:t>дейін</a:t>
            </a:r>
            <a:endParaRPr lang="ru-RU" sz="1200"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Б</a:t>
            </a:r>
            <a:r>
              <a:rPr lang="kk-KZ" altLang="ru-RU" sz="1200" dirty="0" smtClean="0">
                <a:latin typeface="Times New Roman" panose="02020603050405020304" pitchFamily="18" charset="0"/>
                <a:cs typeface="Times New Roman" panose="02020603050405020304" pitchFamily="18" charset="0"/>
              </a:rPr>
              <a:t>ұлтты, аздаған жауын-шашын (жаңбыр, қар), сырма, көктайғақ. Оңтүстік-батыстан жел соғады, күші 7-12 м/с. Ауа температурасы түнде 5-7, күндіз 1-3 градус аяз. </a:t>
            </a:r>
            <a:endParaRPr lang="kk-KZ" altLang="ru-RU" sz="1200" dirty="0">
              <a:latin typeface="Times New Roman" panose="02020603050405020304" pitchFamily="18" charset="0"/>
              <a:cs typeface="Times New Roman" panose="02020603050405020304" pitchFamily="18" charset="0"/>
            </a:endParaRPr>
          </a:p>
          <a:p>
            <a:pPr algn="just"/>
            <a:endParaRPr lang="kk-KZ" sz="1200"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12 </a:t>
            </a:r>
            <a:r>
              <a:rPr lang="ru-RU" altLang="ru-RU" sz="1150" b="1" dirty="0" err="1">
                <a:latin typeface="Times New Roman" panose="02020603050405020304" pitchFamily="18" charset="0"/>
                <a:cs typeface="Times New Roman" panose="02020603050405020304" pitchFamily="18" charset="0"/>
              </a:rPr>
              <a:t>наурызға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11 наурыз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12 </a:t>
            </a:r>
            <a:r>
              <a:rPr lang="ru-RU" sz="1150" b="1" dirty="0" err="1">
                <a:latin typeface="Times New Roman" panose="02020603050405020304" pitchFamily="18" charset="0"/>
                <a:cs typeface="Times New Roman" panose="02020603050405020304" pitchFamily="18" charset="0"/>
              </a:rPr>
              <a:t>наурыз</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түнде қар, жаяу бұрқасын. Тұман. Шығыстан, оңтүстік-шығыстан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екпіні 15-20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12-14  </a:t>
            </a:r>
            <a:r>
              <a:rPr lang="kk-KZ" altLang="ru-RU" sz="1200" dirty="0">
                <a:latin typeface="Times New Roman" panose="02020603050405020304" pitchFamily="18" charset="0"/>
                <a:cs typeface="Times New Roman" panose="02020603050405020304" pitchFamily="18" charset="0"/>
              </a:rPr>
              <a:t>градус аяз. </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102303"/>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45363654"/>
              </p:ext>
            </p:extLst>
          </p:nvPr>
        </p:nvGraphicFramePr>
        <p:xfrm>
          <a:off x="4926188" y="3808040"/>
          <a:ext cx="477934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21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FF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23852</TotalTime>
  <Words>577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4622</cp:revision>
  <cp:lastPrinted>2021-07-01T03:56:27Z</cp:lastPrinted>
  <dcterms:created xsi:type="dcterms:W3CDTF">2018-03-27T06:03:00Z</dcterms:created>
  <dcterms:modified xsi:type="dcterms:W3CDTF">2025-03-10T08:39:11Z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