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914" y="34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543724457"/>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388480716"/>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48</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0,299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413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0,083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 Түнде және таңертең тұман.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9-11</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тұман.</a:t>
            </a:r>
            <a:r>
              <a:rPr lang="kk-KZ" sz="1200" kern="1400" dirty="0" smtClean="0">
                <a:solidFill>
                  <a:prstClr val="black"/>
                </a:solidFill>
                <a:latin typeface="Times New Roman"/>
                <a:ea typeface="Times New Roman"/>
              </a:rPr>
              <a:t> О</a:t>
            </a:r>
            <a:r>
              <a:rPr lang="kk-KZ" sz="1200" kern="1400" dirty="0" smtClean="0">
                <a:latin typeface="Times New Roman"/>
                <a:ea typeface="Times New Roman"/>
              </a:rPr>
              <a:t>ңтүстік-шығыстан жел </a:t>
            </a:r>
            <a:r>
              <a:rPr lang="kk-KZ" sz="1200" kern="1400" dirty="0">
                <a:latin typeface="Times New Roman"/>
                <a:ea typeface="Times New Roman"/>
              </a:rPr>
              <a:t>соғады, </a:t>
            </a:r>
            <a:r>
              <a:rPr lang="kk-KZ" sz="1200" kern="1400" dirty="0" smtClean="0">
                <a:latin typeface="Times New Roman"/>
                <a:ea typeface="Times New Roman"/>
              </a:rPr>
              <a:t>күші </a:t>
            </a:r>
            <a:r>
              <a:rPr lang="kk-KZ" sz="1200" kern="1400" dirty="0" smtClean="0">
                <a:latin typeface="Times New Roman"/>
                <a:ea typeface="Times New Roman"/>
              </a:rPr>
              <a:t>5-10</a:t>
            </a:r>
            <a:r>
              <a:rPr lang="kk-KZ" sz="1200" kern="1400" dirty="0" smtClean="0">
                <a:latin typeface="Times New Roman"/>
                <a:ea typeface="Times New Roman"/>
              </a:rPr>
              <a:t>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0-2</a:t>
            </a:r>
            <a:r>
              <a:rPr lang="kk-KZ" sz="1200" kern="1400" dirty="0" smtClean="0">
                <a:latin typeface="Times New Roman"/>
                <a:ea typeface="Times New Roman"/>
              </a:rPr>
              <a:t>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25943</TotalTime>
  <Words>577</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4375</cp:revision>
  <cp:lastPrinted>2023-02-06T06:57:51Z</cp:lastPrinted>
  <dcterms:created xsi:type="dcterms:W3CDTF">2018-03-27T06:03:00Z</dcterms:created>
  <dcterms:modified xsi:type="dcterms:W3CDTF">2025-03-10T07:36:05Z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