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8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76761861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70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11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11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Ночью и утром туман. Ветер южных направлений 3-8 м/с.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            13-15, днем 2-4 мороза.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юго-восточный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40506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повышенный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8281169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648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</cp:revision>
  <dcterms:modified xsi:type="dcterms:W3CDTF">2025-03-11T08:42:17Z</dcterms:modified>
</cp:coreProperties>
</file>